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4" r:id="rId2"/>
    <p:sldId id="256" r:id="rId3"/>
    <p:sldId id="257" r:id="rId4"/>
    <p:sldId id="262" r:id="rId5"/>
    <p:sldId id="266" r:id="rId6"/>
    <p:sldId id="267" r:id="rId7"/>
    <p:sldId id="258" r:id="rId8"/>
    <p:sldId id="261" r:id="rId9"/>
    <p:sldId id="263" r:id="rId10"/>
    <p:sldId id="264" r:id="rId11"/>
    <p:sldId id="265" r:id="rId12"/>
    <p:sldId id="268" r:id="rId13"/>
    <p:sldId id="269" r:id="rId14"/>
    <p:sldId id="272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Tm="2000">
    <p:fad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b.unipd.it/corsi-sba-iscrizioni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reemusicarchive.org/music/gillicuddy/Plays_Guitar/05-springis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Gillicuddy_-_05_-_Spring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7963" y="1019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78152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916" y="1388476"/>
            <a:ext cx="4799248" cy="2069109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6600" dirty="0" smtClean="0">
                <a:solidFill>
                  <a:schemeClr val="accent1"/>
                </a:solidFill>
              </a:rPr>
              <a:t>CONSISTENZA</a:t>
            </a:r>
            <a:endParaRPr lang="it-IT" altLang="it-IT" sz="6600" dirty="0">
              <a:solidFill>
                <a:schemeClr val="accent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t-IT" altLang="it-IT" dirty="0" smtClean="0">
              <a:solidFill>
                <a:srgbClr val="A50021"/>
              </a:solidFill>
            </a:endParaRPr>
          </a:p>
          <a:p>
            <a:pPr lvl="2" eaLnBrk="1" hangingPunct="1"/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95917" y="3377495"/>
            <a:ext cx="3857139" cy="2069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dirty="0" smtClean="0">
                <a:solidFill>
                  <a:schemeClr val="accent1"/>
                </a:solidFill>
              </a:rPr>
              <a:t>PERIODICI ELETTRONICI</a:t>
            </a:r>
            <a:endParaRPr lang="it-IT" altLang="it-IT" sz="6600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18449" y="977125"/>
            <a:ext cx="3857139" cy="2069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6600" dirty="0" smtClean="0">
                <a:solidFill>
                  <a:schemeClr val="accent1"/>
                </a:solidFill>
              </a:rPr>
              <a:t>CITAZIONE</a:t>
            </a:r>
            <a:endParaRPr lang="it-IT" altLang="it-IT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47450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Ti serve una bussola?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914867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Ti diamo una mano…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1072957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Giovedì 29 ottobre 2015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18292" cy="164592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1"/>
                </a:solidFill>
              </a:rPr>
              <a:t>Ore </a:t>
            </a:r>
            <a:r>
              <a:rPr lang="it-IT" sz="4400" dirty="0" smtClean="0">
                <a:solidFill>
                  <a:schemeClr val="accent1"/>
                </a:solidFill>
              </a:rPr>
              <a:t>10.30</a:t>
            </a:r>
            <a:r>
              <a:rPr lang="it-IT" sz="4400" dirty="0">
                <a:solidFill>
                  <a:schemeClr val="accent1"/>
                </a:solidFill>
              </a:rPr>
              <a:t>, Aula informatica AIS 3</a:t>
            </a:r>
          </a:p>
          <a:p>
            <a:r>
              <a:rPr lang="it-IT" sz="4400" dirty="0" smtClean="0">
                <a:solidFill>
                  <a:schemeClr val="accent1"/>
                </a:solidFill>
              </a:rPr>
              <a:t>Palazzo </a:t>
            </a:r>
            <a:r>
              <a:rPr lang="it-IT" sz="4400" dirty="0">
                <a:solidFill>
                  <a:schemeClr val="accent1"/>
                </a:solidFill>
              </a:rPr>
              <a:t>del </a:t>
            </a:r>
            <a:r>
              <a:rPr lang="it-IT" sz="4400" dirty="0" err="1">
                <a:solidFill>
                  <a:schemeClr val="accent1"/>
                </a:solidFill>
              </a:rPr>
              <a:t>Capitanio</a:t>
            </a:r>
            <a:r>
              <a:rPr lang="it-IT" sz="4400" dirty="0">
                <a:solidFill>
                  <a:schemeClr val="accent1"/>
                </a:solidFill>
              </a:rPr>
              <a:t>, Piazza </a:t>
            </a:r>
            <a:r>
              <a:rPr lang="it-IT" sz="4400" dirty="0" err="1">
                <a:solidFill>
                  <a:schemeClr val="accent1"/>
                </a:solidFill>
              </a:rPr>
              <a:t>Capitaniato</a:t>
            </a:r>
            <a:r>
              <a:rPr lang="it-IT" sz="4400" dirty="0">
                <a:solidFill>
                  <a:schemeClr val="accent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057163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Iscriviti qui: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18292" cy="164592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6"/>
                </a:solidFill>
                <a:hlinkClick r:id="rId2"/>
              </a:rPr>
              <a:t>www.cab.unipd.it/corsi-sba-iscrizioni</a:t>
            </a:r>
            <a:endParaRPr lang="it-IT" sz="44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7294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Polo bibliotecario </a:t>
            </a:r>
            <a:br>
              <a:rPr lang="it-IT" dirty="0" smtClean="0">
                <a:solidFill>
                  <a:schemeClr val="accent1"/>
                </a:solidFill>
              </a:rPr>
            </a:br>
            <a:r>
              <a:rPr lang="it-IT" dirty="0" smtClean="0">
                <a:solidFill>
                  <a:schemeClr val="accent1"/>
                </a:solidFill>
              </a:rPr>
              <a:t>di Lettere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18292" cy="164592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1"/>
                </a:solidFill>
              </a:rPr>
              <a:t>Università degli Studi di Padova</a:t>
            </a:r>
          </a:p>
        </p:txBody>
      </p:sp>
    </p:spTree>
    <p:extLst>
      <p:ext uri="{BB962C8B-B14F-4D97-AF65-F5344CB8AC3E}">
        <p14:creationId xmlns:p14="http://schemas.microsoft.com/office/powerpoint/2010/main" val="3621848856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18292" cy="164592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</a:rPr>
              <a:t>Springish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>
                <a:solidFill>
                  <a:schemeClr val="accent1"/>
                </a:solidFill>
              </a:rPr>
              <a:t>by </a:t>
            </a:r>
            <a:r>
              <a:rPr lang="en-US" sz="4400" dirty="0" err="1">
                <a:solidFill>
                  <a:schemeClr val="accent1"/>
                </a:solidFill>
              </a:rPr>
              <a:t>Gillicuddy</a:t>
            </a:r>
            <a:r>
              <a:rPr lang="en-US" sz="4400" dirty="0">
                <a:solidFill>
                  <a:schemeClr val="accent1"/>
                </a:solidFill>
              </a:rPr>
              <a:t> is licensed under a Attribution-</a:t>
            </a:r>
            <a:r>
              <a:rPr lang="en-US" sz="4400" dirty="0" err="1">
                <a:solidFill>
                  <a:schemeClr val="accent1"/>
                </a:solidFill>
              </a:rPr>
              <a:t>NonCommercial</a:t>
            </a:r>
            <a:r>
              <a:rPr lang="en-US" sz="4400" dirty="0">
                <a:solidFill>
                  <a:schemeClr val="accent1"/>
                </a:solidFill>
              </a:rPr>
              <a:t> 3.0 International License (</a:t>
            </a:r>
            <a:r>
              <a:rPr lang="en-US" sz="4400" dirty="0">
                <a:solidFill>
                  <a:schemeClr val="accent1"/>
                </a:solidFill>
                <a:hlinkClick r:id="rId2"/>
              </a:rPr>
              <a:t>http://</a:t>
            </a:r>
            <a:r>
              <a:rPr lang="en-US" sz="4400" dirty="0" smtClean="0">
                <a:solidFill>
                  <a:schemeClr val="accent1"/>
                </a:solidFill>
                <a:hlinkClick r:id="rId2"/>
              </a:rPr>
              <a:t>freemusicarchive.org/music/gillicuddy/Plays_Guitar/05-springish</a:t>
            </a:r>
            <a:r>
              <a:rPr lang="en-US" sz="4400" dirty="0" smtClean="0">
                <a:solidFill>
                  <a:schemeClr val="accent1"/>
                </a:solidFill>
              </a:rPr>
              <a:t>)</a:t>
            </a:r>
            <a:endParaRPr lang="it-IT" sz="4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01269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Hai mai provato…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13226"/>
      </p:ext>
    </p:extLst>
  </p:cSld>
  <p:clrMapOvr>
    <a:masterClrMapping/>
  </p:clrMapOvr>
  <p:transition spd="slow" advTm="13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 cercare…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524568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7929" y="846396"/>
            <a:ext cx="3857139" cy="2069109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7200" dirty="0" smtClean="0">
                <a:solidFill>
                  <a:schemeClr val="accent1"/>
                </a:solidFill>
              </a:rPr>
              <a:t>ARTICOLI</a:t>
            </a:r>
            <a:endParaRPr lang="it-IT" altLang="it-IT" sz="6600" dirty="0">
              <a:solidFill>
                <a:schemeClr val="accent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t-IT" altLang="it-IT" dirty="0" smtClean="0">
              <a:solidFill>
                <a:srgbClr val="A50021"/>
              </a:solidFill>
            </a:endParaRPr>
          </a:p>
          <a:p>
            <a:pPr lvl="2" eaLnBrk="1" hangingPunct="1"/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114485" y="3258220"/>
            <a:ext cx="5090193" cy="2176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11500" dirty="0" smtClean="0">
                <a:solidFill>
                  <a:schemeClr val="accent1"/>
                </a:solidFill>
              </a:rPr>
              <a:t>RIVISTE</a:t>
            </a:r>
            <a:endParaRPr lang="it-IT" altLang="it-IT" sz="6600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176341" y="1406616"/>
            <a:ext cx="4990425" cy="2209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9600" dirty="0" smtClean="0">
                <a:solidFill>
                  <a:schemeClr val="accent1"/>
                </a:solidFill>
              </a:rPr>
              <a:t>SPOGLI</a:t>
            </a:r>
            <a:endParaRPr lang="it-IT" altLang="it-IT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2352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…per la tua tesi?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9163097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…per i tuoi esami?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8733621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Da dove si comincia?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971115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916" y="1388476"/>
            <a:ext cx="3857139" cy="2069109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11500" dirty="0" smtClean="0">
                <a:solidFill>
                  <a:schemeClr val="accent1"/>
                </a:solidFill>
              </a:rPr>
              <a:t>OPAC</a:t>
            </a:r>
            <a:endParaRPr lang="it-IT" altLang="it-IT" sz="6600" dirty="0">
              <a:solidFill>
                <a:schemeClr val="accent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t-IT" altLang="it-IT" dirty="0" smtClean="0">
              <a:solidFill>
                <a:srgbClr val="A50021"/>
              </a:solidFill>
            </a:endParaRPr>
          </a:p>
          <a:p>
            <a:pPr lvl="2" eaLnBrk="1" hangingPunct="1"/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47771" y="3046234"/>
            <a:ext cx="3857139" cy="2069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11500" dirty="0" smtClean="0">
                <a:solidFill>
                  <a:schemeClr val="accent1"/>
                </a:solidFill>
              </a:rPr>
              <a:t>SBN</a:t>
            </a:r>
            <a:endParaRPr lang="it-IT" altLang="it-IT" sz="6600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176340" y="977125"/>
            <a:ext cx="3857139" cy="2069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11500" dirty="0" smtClean="0">
                <a:solidFill>
                  <a:schemeClr val="accent1"/>
                </a:solidFill>
              </a:rPr>
              <a:t>ACNP</a:t>
            </a:r>
            <a:endParaRPr lang="it-IT" altLang="it-IT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5380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Come non perdersi?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7144191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o">
  <a:themeElements>
    <a:clrScheme name="Metropolitan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TC103457491[[fn=Metropolitano]]</Template>
  <TotalTime>60</TotalTime>
  <Words>93</Words>
  <Application>Microsoft Office PowerPoint</Application>
  <PresentationFormat>Widescreen</PresentationFormat>
  <Paragraphs>34</Paragraphs>
  <Slides>16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 Light</vt:lpstr>
      <vt:lpstr>Wingdings</vt:lpstr>
      <vt:lpstr>Metropolitano</vt:lpstr>
      <vt:lpstr>Presentazione standard di PowerPoint</vt:lpstr>
      <vt:lpstr>Hai mai provato…</vt:lpstr>
      <vt:lpstr>a cercare…</vt:lpstr>
      <vt:lpstr>ARTICOLI</vt:lpstr>
      <vt:lpstr>…per la tua tesi?</vt:lpstr>
      <vt:lpstr>…per i tuoi esami?</vt:lpstr>
      <vt:lpstr>Da dove si comincia?</vt:lpstr>
      <vt:lpstr>OPAC</vt:lpstr>
      <vt:lpstr>Come non perdersi?</vt:lpstr>
      <vt:lpstr>CONSISTENZA</vt:lpstr>
      <vt:lpstr>Ti serve una bussola?</vt:lpstr>
      <vt:lpstr>Ti diamo una mano…</vt:lpstr>
      <vt:lpstr>Giovedì 29 ottobre 2015</vt:lpstr>
      <vt:lpstr>Iscriviti qui:</vt:lpstr>
      <vt:lpstr>Polo bibliotecario  di Lettere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 mai provato…</dc:title>
  <dc:creator>Scarpa Annalisa</dc:creator>
  <cp:lastModifiedBy>ferrante massimo</cp:lastModifiedBy>
  <cp:revision>7</cp:revision>
  <dcterms:created xsi:type="dcterms:W3CDTF">2014-10-28T08:54:17Z</dcterms:created>
  <dcterms:modified xsi:type="dcterms:W3CDTF">2015-10-22T11:04:38Z</dcterms:modified>
</cp:coreProperties>
</file>